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HONG KHIHNA IN A PHA 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79647"/>
            <a:ext cx="12192000" cy="2554063"/>
          </a:xfrm>
        </p:spPr>
        <p:txBody>
          <a:bodyPr>
            <a:normAutofit/>
          </a:bodyPr>
          <a:lstStyle/>
          <a:p>
            <a:r>
              <a:rPr lang="en-US" sz="2800" dirty="0"/>
              <a:t>Blest Be the Tie that Binds</a:t>
            </a:r>
          </a:p>
          <a:p>
            <a:r>
              <a:rPr lang="en-US" sz="2800" dirty="0"/>
              <a:t>Matt. 11:30</a:t>
            </a:r>
          </a:p>
          <a:p>
            <a:r>
              <a:rPr lang="en-US" sz="2800" dirty="0"/>
              <a:t>John Fawcett, 1740-1817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om hi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om hi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veivei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0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03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111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21. HONG KHIHNA IN A PHA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2018-12-13T16:40:55Z</dcterms:modified>
</cp:coreProperties>
</file>